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D58B-8FA1-4902-A3C8-2DF8E025281E}" type="datetimeFigureOut">
              <a:rPr lang="es-ES" smtClean="0"/>
              <a:pPr/>
              <a:t>17/03/2011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3A4-B871-4794-8DA2-6341A5976D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D58B-8FA1-4902-A3C8-2DF8E025281E}" type="datetimeFigureOut">
              <a:rPr lang="es-ES" smtClean="0"/>
              <a:pPr/>
              <a:t>17/03/2011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3A4-B871-4794-8DA2-6341A5976D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D58B-8FA1-4902-A3C8-2DF8E025281E}" type="datetimeFigureOut">
              <a:rPr lang="es-ES" smtClean="0"/>
              <a:pPr/>
              <a:t>17/03/2011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3A4-B871-4794-8DA2-6341A5976D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D58B-8FA1-4902-A3C8-2DF8E025281E}" type="datetimeFigureOut">
              <a:rPr lang="es-ES" smtClean="0"/>
              <a:pPr/>
              <a:t>17/03/2011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3A4-B871-4794-8DA2-6341A5976D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D58B-8FA1-4902-A3C8-2DF8E025281E}" type="datetimeFigureOut">
              <a:rPr lang="es-ES" smtClean="0"/>
              <a:pPr/>
              <a:t>17/03/2011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3A4-B871-4794-8DA2-6341A5976D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D58B-8FA1-4902-A3C8-2DF8E025281E}" type="datetimeFigureOut">
              <a:rPr lang="es-ES" smtClean="0"/>
              <a:pPr/>
              <a:t>17/03/2011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3A4-B871-4794-8DA2-6341A5976D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D58B-8FA1-4902-A3C8-2DF8E025281E}" type="datetimeFigureOut">
              <a:rPr lang="es-ES" smtClean="0"/>
              <a:pPr/>
              <a:t>17/03/2011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3A4-B871-4794-8DA2-6341A5976D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D58B-8FA1-4902-A3C8-2DF8E025281E}" type="datetimeFigureOut">
              <a:rPr lang="es-ES" smtClean="0"/>
              <a:pPr/>
              <a:t>17/03/2011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3A4-B871-4794-8DA2-6341A5976D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D58B-8FA1-4902-A3C8-2DF8E025281E}" type="datetimeFigureOut">
              <a:rPr lang="es-ES" smtClean="0"/>
              <a:pPr/>
              <a:t>17/03/2011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3A4-B871-4794-8DA2-6341A5976D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D58B-8FA1-4902-A3C8-2DF8E025281E}" type="datetimeFigureOut">
              <a:rPr lang="es-ES" smtClean="0"/>
              <a:pPr/>
              <a:t>17/03/2011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3A4-B871-4794-8DA2-6341A5976D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D58B-8FA1-4902-A3C8-2DF8E025281E}" type="datetimeFigureOut">
              <a:rPr lang="es-ES" smtClean="0"/>
              <a:pPr/>
              <a:t>17/03/2011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D3A4-B871-4794-8DA2-6341A5976D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FD58B-8FA1-4902-A3C8-2DF8E025281E}" type="datetimeFigureOut">
              <a:rPr lang="es-ES" smtClean="0"/>
              <a:pPr/>
              <a:t>17/03/2011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0D3A4-B871-4794-8DA2-6341A5976D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5786454"/>
            <a:ext cx="7772400" cy="1470025"/>
          </a:xfrm>
        </p:spPr>
        <p:txBody>
          <a:bodyPr/>
          <a:lstStyle/>
          <a:p>
            <a:r>
              <a:rPr lang="es-ES" b="1" dirty="0" smtClean="0">
                <a:latin typeface="Eras Light ITC" pitchFamily="34" charset="0"/>
              </a:rPr>
              <a:t>Catálogo</a:t>
            </a:r>
            <a:endParaRPr lang="es-ES" b="1" dirty="0">
              <a:latin typeface="Eras Light ITC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logotipo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0"/>
            <a:ext cx="7286676" cy="6500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528"/>
            <a:ext cx="9144000" cy="68524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528"/>
            <a:ext cx="9144000" cy="68524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528"/>
            <a:ext cx="9144000" cy="68524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528"/>
            <a:ext cx="9144000" cy="68524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528"/>
            <a:ext cx="9144000" cy="68524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528"/>
            <a:ext cx="9144000" cy="68524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528"/>
            <a:ext cx="9144000" cy="68524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528"/>
            <a:ext cx="9144000" cy="68524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528"/>
            <a:ext cx="9144000" cy="68524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528"/>
            <a:ext cx="9144000" cy="68524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528"/>
            <a:ext cx="9144000" cy="68524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528"/>
            <a:ext cx="9144000" cy="68524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</Words>
  <Application>Microsoft Office PowerPoint</Application>
  <PresentationFormat>Presentación en pantalla (4:3)</PresentationFormat>
  <Paragraphs>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Catálogo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Company>CLV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</dc:title>
  <dc:creator>3eso</dc:creator>
  <cp:lastModifiedBy>LopeDeVega</cp:lastModifiedBy>
  <cp:revision>1</cp:revision>
  <dcterms:created xsi:type="dcterms:W3CDTF">2011-03-11T08:17:32Z</dcterms:created>
  <dcterms:modified xsi:type="dcterms:W3CDTF">2011-03-17T10:19:11Z</dcterms:modified>
</cp:coreProperties>
</file>